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Caveat Brush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aveatBrush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d9cab8b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d9cab8b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e9b97df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e9b97df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d9cab8b3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d9cab8b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1a0fbda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1a0fbda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d9cab8b3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d9cab8b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6060f1f4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6060f1f4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05cf517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05cf517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122a6db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122a6db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122a6db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122a6db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122a6dbc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122a6dbc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122a6dbc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122a6db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6060f1f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6060f1f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6060f1f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6060f1f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6060f1f4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6060f1f4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2" Type="http://schemas.openxmlformats.org/officeDocument/2006/relationships/image" Target="../media/image33.png"/><Relationship Id="rId9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hyperlink" Target="https://emojipedia.org/sparkles/" TargetMode="External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41.png"/><Relationship Id="rId9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emojipedia.org/sparkles/" TargetMode="External"/><Relationship Id="rId5" Type="http://schemas.openxmlformats.org/officeDocument/2006/relationships/hyperlink" Target="https://emojipedia.org/sparkles/" TargetMode="External"/><Relationship Id="rId6" Type="http://schemas.openxmlformats.org/officeDocument/2006/relationships/hyperlink" Target="https://emojipedia.org/sparkles/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emojipedia.org/sparkles/" TargetMode="External"/><Relationship Id="rId5" Type="http://schemas.openxmlformats.org/officeDocument/2006/relationships/hyperlink" Target="https://emojipedia.org/sparkles/" TargetMode="External"/><Relationship Id="rId6" Type="http://schemas.openxmlformats.org/officeDocument/2006/relationships/hyperlink" Target="https://emojipedia.org/sparkles/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430800" y="5933800"/>
            <a:ext cx="3644100" cy="4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HITO 1</a:t>
            </a:r>
            <a:endParaRPr b="1" u="sng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b="1" lang="es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La idea general del juego, con género, mecánicas, dinámicas y demás.</a:t>
            </a:r>
            <a:endParaRPr b="1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b="1" lang="es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Historia general del background del juego.</a:t>
            </a:r>
            <a:endParaRPr b="1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UML que se entienda bien con la arquitectura. Se pueden omitir algunas clases.</a:t>
            </a:r>
            <a:endParaRPr b="1" sz="1500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Idea de arte.</a:t>
            </a:r>
            <a:endParaRPr b="1" sz="1500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Plan (concreto) para los hitos restantes.</a:t>
            </a:r>
            <a:endParaRPr b="1" sz="1500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Demo muy corta, con lo que haya hasta el momento.</a:t>
            </a:r>
            <a:endParaRPr b="1" sz="1500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200"/>
            <a:ext cx="9144000" cy="52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512775" y="4205000"/>
            <a:ext cx="4003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9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¡</a:t>
            </a:r>
            <a:r>
              <a:rPr i="1" lang="es" sz="39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PAELLA VA!</a:t>
            </a:r>
            <a:endParaRPr i="1" sz="3900">
              <a:solidFill>
                <a:srgbClr val="FFFFFF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rgbClr val="FFFFFF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13005" r="16542" t="3651"/>
          <a:stretch/>
        </p:blipFill>
        <p:spPr>
          <a:xfrm>
            <a:off x="1351125" y="445025"/>
            <a:ext cx="6441749" cy="54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 b="0" l="0" r="8583" t="0"/>
          <a:stretch/>
        </p:blipFill>
        <p:spPr>
          <a:xfrm>
            <a:off x="2253250" y="816825"/>
            <a:ext cx="4239375" cy="8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type="title"/>
          </p:nvPr>
        </p:nvSpPr>
        <p:spPr>
          <a:xfrm>
            <a:off x="2623800" y="-80275"/>
            <a:ext cx="38964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50"/>
              <a:t>Cómo</a:t>
            </a:r>
            <a:r>
              <a:rPr b="1" lang="es" sz="2850"/>
              <a:t> ha ido el Hito?</a:t>
            </a:r>
            <a:r>
              <a:rPr lang="es" sz="2850">
                <a:solidFill>
                  <a:srgbClr val="1A0DAB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1" sz="4020" u="sng"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0825" y="1713925"/>
            <a:ext cx="42393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 b="0" l="0" r="7689" t="0"/>
          <a:stretch/>
        </p:blipFill>
        <p:spPr>
          <a:xfrm>
            <a:off x="2253275" y="2454725"/>
            <a:ext cx="44750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 b="0" l="0" r="2343" t="0"/>
          <a:stretch/>
        </p:blipFill>
        <p:spPr>
          <a:xfrm>
            <a:off x="2253275" y="3195525"/>
            <a:ext cx="44750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53250" y="816825"/>
            <a:ext cx="4752975" cy="89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53264" y="1890978"/>
            <a:ext cx="4692050" cy="82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 b="41696" l="7257" r="15694" t="47169"/>
          <a:stretch/>
        </p:blipFill>
        <p:spPr>
          <a:xfrm>
            <a:off x="2172088" y="2951452"/>
            <a:ext cx="4637451" cy="8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106"/>
              <a:buFont typeface="Arial"/>
              <a:buNone/>
            </a:pPr>
            <a:r>
              <a:rPr b="1" lang="es" sz="2820"/>
              <a:t>Lo que hemos conseguido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1152475"/>
            <a:ext cx="85206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Nombre definitivo    </a:t>
            </a:r>
            <a:r>
              <a:rPr lang="es">
                <a:solidFill>
                  <a:schemeClr val="dk1"/>
                </a:solidFill>
              </a:rPr>
              <a:t>                                                         </a:t>
            </a:r>
            <a:r>
              <a:rPr b="1" lang="es">
                <a:solidFill>
                  <a:schemeClr val="dk1"/>
                </a:solidFill>
              </a:rPr>
              <a:t>     Más arte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5875"/>
            <a:ext cx="58864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5">
            <a:alphaModFix/>
          </a:blip>
          <a:srcRect b="0" l="49566" r="0" t="24891"/>
          <a:stretch/>
        </p:blipFill>
        <p:spPr>
          <a:xfrm>
            <a:off x="6069503" y="1515150"/>
            <a:ext cx="2436321" cy="362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20"/>
              <a:t>Lo que hemos conseguido</a:t>
            </a:r>
            <a:endParaRPr b="1" sz="2820"/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4">
            <a:alphaModFix/>
          </a:blip>
          <a:srcRect b="20061" l="13248" r="39588" t="20055"/>
          <a:stretch/>
        </p:blipFill>
        <p:spPr>
          <a:xfrm>
            <a:off x="220650" y="1108915"/>
            <a:ext cx="4352625" cy="377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645400" y="1505450"/>
            <a:ext cx="3833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 sz="2100"/>
              <a:t>Cámara</a:t>
            </a:r>
            <a:r>
              <a:rPr b="1" lang="es" sz="2100"/>
              <a:t> funcional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 sz="2100"/>
              <a:t>Tilemap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 sz="2100"/>
              <a:t>Escenas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 sz="2100"/>
              <a:t>Sonido 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 sz="2100"/>
              <a:t>Interfaz de usuario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 sz="2100"/>
              <a:t>Mobiliario funcional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 sz="2100"/>
              <a:t>Clientes funcionales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 sz="2100"/>
              <a:t>Online integrado </a:t>
            </a:r>
            <a:endParaRPr b="1"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574" y="1636862"/>
            <a:ext cx="2259975" cy="19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78457">
            <a:off x="5095748" y="92810"/>
            <a:ext cx="2168478" cy="162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7">
            <a:alphaModFix/>
          </a:blip>
          <a:srcRect b="54950" l="12079" r="30617" t="16410"/>
          <a:stretch/>
        </p:blipFill>
        <p:spPr>
          <a:xfrm rot="-391515">
            <a:off x="6433696" y="2062938"/>
            <a:ext cx="2628356" cy="73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8">
            <a:alphaModFix/>
          </a:blip>
          <a:srcRect b="10905" l="10285" r="10102" t="13520"/>
          <a:stretch/>
        </p:blipFill>
        <p:spPr>
          <a:xfrm>
            <a:off x="6720275" y="3045663"/>
            <a:ext cx="2259975" cy="12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9">
            <a:alphaModFix/>
          </a:blip>
          <a:srcRect b="33030" l="9576" r="10424" t="34162"/>
          <a:stretch/>
        </p:blipFill>
        <p:spPr>
          <a:xfrm rot="-750131">
            <a:off x="7325250" y="1194973"/>
            <a:ext cx="1714500" cy="7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31700" y="3545075"/>
            <a:ext cx="1588575" cy="14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95450"/>
            <a:ext cx="3958900" cy="202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2924925" y="405050"/>
            <a:ext cx="300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Planificación</a:t>
            </a:r>
            <a:endParaRPr b="1" sz="2800"/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5">
            <a:alphaModFix/>
          </a:blip>
          <a:srcRect b="0" l="9552" r="4544" t="2997"/>
          <a:stretch/>
        </p:blipFill>
        <p:spPr>
          <a:xfrm>
            <a:off x="-43350" y="3114775"/>
            <a:ext cx="4045598" cy="20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6">
            <a:alphaModFix/>
          </a:blip>
          <a:srcRect b="0" l="3072" r="0" t="0"/>
          <a:stretch/>
        </p:blipFill>
        <p:spPr>
          <a:xfrm>
            <a:off x="4002250" y="1435675"/>
            <a:ext cx="5069602" cy="294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type="title"/>
          </p:nvPr>
        </p:nvSpPr>
        <p:spPr>
          <a:xfrm>
            <a:off x="3467575" y="281275"/>
            <a:ext cx="204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20"/>
              <a:t>Contenido</a:t>
            </a:r>
            <a:endParaRPr b="1" sz="2820"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7000" y="1017725"/>
            <a:ext cx="9221002" cy="388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>
            <p:ph type="title"/>
          </p:nvPr>
        </p:nvSpPr>
        <p:spPr>
          <a:xfrm>
            <a:off x="1642500" y="2285400"/>
            <a:ext cx="620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[INSERTEN DEMO EPIQUISIMA </a:t>
            </a:r>
            <a:r>
              <a:rPr b="1" lang="es"/>
              <a:t>AQUÍ</a:t>
            </a:r>
            <a:r>
              <a:rPr b="1" lang="es"/>
              <a:t> ]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6965" l="46680" r="5486" t="43595"/>
          <a:stretch/>
        </p:blipFill>
        <p:spPr>
          <a:xfrm>
            <a:off x="6598275" y="2761225"/>
            <a:ext cx="2396326" cy="228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185400" y="363225"/>
            <a:ext cx="334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 – </a:t>
            </a:r>
            <a:r>
              <a:rPr b="1" lang="es" sz="2500"/>
              <a:t>SisPlau Studios –</a:t>
            </a:r>
            <a:endParaRPr b="1" sz="1100" u="sng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20061" l="13248" r="39588" t="20055"/>
          <a:stretch/>
        </p:blipFill>
        <p:spPr>
          <a:xfrm>
            <a:off x="740775" y="954815"/>
            <a:ext cx="4352625" cy="37792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185400" y="1102125"/>
            <a:ext cx="33423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Rocío Sánchez-Horcajuelo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Elena Robert Núñez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Javier Cano Salcedo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José Miguel Villacañas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Marta Croche Trigo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Pablo Arredondo Nowak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Victor Manuel Estremera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Rodrigo Cabello Hernández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Alfonso Rodulfo Guío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Diego Rol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6988" y="65900"/>
            <a:ext cx="2038925" cy="20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7094138" y="2020975"/>
            <a:ext cx="14046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s" sz="181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@SisplauS</a:t>
            </a:r>
            <a:endParaRPr b="1" sz="222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1368600" y="234600"/>
            <a:ext cx="6406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020"/>
              <a:t>– I</a:t>
            </a:r>
            <a:r>
              <a:rPr b="1" lang="es" sz="4020"/>
              <a:t>dea del Juego –</a:t>
            </a:r>
            <a:endParaRPr b="1" sz="4020"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22864" l="6691" r="5488" t="4503"/>
          <a:stretch/>
        </p:blipFill>
        <p:spPr>
          <a:xfrm>
            <a:off x="363225" y="1137375"/>
            <a:ext cx="8417525" cy="35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51" y="1886915"/>
            <a:ext cx="2596652" cy="20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000" y="1886925"/>
            <a:ext cx="2387825" cy="20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925" y="1273850"/>
            <a:ext cx="7796126" cy="2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3675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2835600" y="0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Simulación</a:t>
            </a:r>
            <a:endParaRPr b="1"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2740150" y="288375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Cooperativo Online</a:t>
            </a:r>
            <a:endParaRPr b="1"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18639" l="0" r="1107" t="11785"/>
          <a:stretch/>
        </p:blipFill>
        <p:spPr>
          <a:xfrm>
            <a:off x="941975" y="651925"/>
            <a:ext cx="7069149" cy="42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1591150" y="1191450"/>
            <a:ext cx="25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20" u="sng"/>
              <a:t>COCINERA</a:t>
            </a:r>
            <a:endParaRPr b="1" sz="2020" u="sng"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5191950" y="1191449"/>
            <a:ext cx="25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20" u="sng"/>
              <a:t>CAMARERO</a:t>
            </a:r>
            <a:endParaRPr b="1" sz="2020" u="sng"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0775" y="1672775"/>
            <a:ext cx="2904650" cy="171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6">
            <a:alphaModFix/>
          </a:blip>
          <a:srcRect b="14351" l="49273" r="9461" t="24026"/>
          <a:stretch/>
        </p:blipFill>
        <p:spPr>
          <a:xfrm>
            <a:off x="2822363" y="3426900"/>
            <a:ext cx="1085436" cy="11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b="18344" l="9170" r="53718" t="20033"/>
          <a:stretch/>
        </p:blipFill>
        <p:spPr>
          <a:xfrm>
            <a:off x="1798400" y="3426900"/>
            <a:ext cx="1023964" cy="11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b="3738" l="5007" r="3442" t="6607"/>
          <a:stretch/>
        </p:blipFill>
        <p:spPr>
          <a:xfrm>
            <a:off x="4704387" y="1672770"/>
            <a:ext cx="2904650" cy="155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8">
            <a:alphaModFix/>
          </a:blip>
          <a:srcRect b="0" l="3873" r="0" t="0"/>
          <a:stretch/>
        </p:blipFill>
        <p:spPr>
          <a:xfrm>
            <a:off x="5407283" y="3383375"/>
            <a:ext cx="1291567" cy="11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00" y="0"/>
            <a:ext cx="3934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890200" y="604975"/>
            <a:ext cx="27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COMENSALES</a:t>
            </a:r>
            <a:endParaRPr b="1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000" y="1177680"/>
            <a:ext cx="3055451" cy="334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b="0" l="0" r="0" t="11933"/>
          <a:stretch/>
        </p:blipFill>
        <p:spPr>
          <a:xfrm>
            <a:off x="4954313" y="0"/>
            <a:ext cx="3873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5817909" y="317032"/>
            <a:ext cx="21465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PAELLAS</a:t>
            </a:r>
            <a:endParaRPr b="1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0375" y="1090975"/>
            <a:ext cx="2961550" cy="29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2065675" y="51175"/>
            <a:ext cx="4698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4000"/>
              <a:t> – Objetivo –</a:t>
            </a:r>
            <a:endParaRPr b="1" sz="4000" u="sng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881400" y="1309888"/>
            <a:ext cx="167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200" u="sng">
                <a:solidFill>
                  <a:schemeClr val="dk1"/>
                </a:solidFill>
              </a:rPr>
              <a:t>Ganar</a:t>
            </a:r>
            <a:endParaRPr b="1" sz="3200" u="sng"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6053275" y="1067200"/>
            <a:ext cx="16764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200" u="sng">
                <a:solidFill>
                  <a:schemeClr val="dk1"/>
                </a:solidFill>
              </a:rPr>
              <a:t>Perde</a:t>
            </a:r>
            <a:r>
              <a:rPr b="1" lang="es" sz="3200" u="sng">
                <a:solidFill>
                  <a:schemeClr val="dk1"/>
                </a:solidFill>
              </a:rPr>
              <a:t>r</a:t>
            </a:r>
            <a:endParaRPr b="1" sz="3200" u="sng">
              <a:solidFill>
                <a:schemeClr val="dk1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82600"/>
            <a:ext cx="4540150" cy="15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090588" y="736975"/>
            <a:ext cx="316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✨</a:t>
            </a:r>
            <a:r>
              <a:rPr b="1" lang="es" sz="2200" u="sng"/>
              <a:t>PUNTUACIÓN</a:t>
            </a:r>
            <a:r>
              <a:rPr b="1" lang="es" sz="2200"/>
              <a:t>✨</a:t>
            </a:r>
            <a:endParaRPr b="1" sz="22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700" y="1855075"/>
            <a:ext cx="4242301" cy="15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421" y="3573224"/>
            <a:ext cx="2359703" cy="15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3275" y="3552145"/>
            <a:ext cx="2359700" cy="1612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3241350" y="0"/>
            <a:ext cx="26613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Arquitectura</a:t>
            </a:r>
            <a:endParaRPr b="1" u="sng"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52475"/>
            <a:ext cx="8520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00" y="774675"/>
            <a:ext cx="7755996" cy="41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1875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3060600" y="219175"/>
            <a:ext cx="30228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50">
                <a:solidFill>
                  <a:srgbClr val="1A0DAB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✨ </a:t>
            </a:r>
            <a:r>
              <a:rPr b="1" lang="es" sz="2850">
                <a:solidFill>
                  <a:srgbClr val="1A0DAB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Progreso</a:t>
            </a:r>
            <a:r>
              <a:rPr lang="es" sz="2850">
                <a:solidFill>
                  <a:srgbClr val="1A0DAB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✨ </a:t>
            </a:r>
            <a:endParaRPr b="1" sz="4020" u="sng"/>
          </a:p>
        </p:txBody>
      </p:sp>
      <p:sp>
        <p:nvSpPr>
          <p:cNvPr id="131" name="Google Shape;131;p20"/>
          <p:cNvSpPr txBox="1"/>
          <p:nvPr/>
        </p:nvSpPr>
        <p:spPr>
          <a:xfrm>
            <a:off x="5926700" y="3029725"/>
            <a:ext cx="134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error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 compilación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5900" y="823000"/>
            <a:ext cx="5972175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8">
            <a:alphaModFix/>
          </a:blip>
          <a:srcRect b="0" l="27011" r="37316" t="6812"/>
          <a:stretch/>
        </p:blipFill>
        <p:spPr>
          <a:xfrm>
            <a:off x="-163774" y="2124475"/>
            <a:ext cx="2203051" cy="32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8">
            <a:alphaModFix/>
          </a:blip>
          <a:srcRect b="0" l="27011" r="37316" t="6812"/>
          <a:stretch/>
        </p:blipFill>
        <p:spPr>
          <a:xfrm>
            <a:off x="6940951" y="2124475"/>
            <a:ext cx="2203051" cy="32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type="title"/>
          </p:nvPr>
        </p:nvSpPr>
        <p:spPr>
          <a:xfrm>
            <a:off x="3060600" y="219175"/>
            <a:ext cx="30228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50">
                <a:solidFill>
                  <a:srgbClr val="1A0DAB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✨ </a:t>
            </a:r>
            <a:r>
              <a:rPr b="1" lang="es" sz="2850">
                <a:solidFill>
                  <a:srgbClr val="1A0DAB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Progreso</a:t>
            </a:r>
            <a:r>
              <a:rPr lang="es" sz="2850">
                <a:solidFill>
                  <a:srgbClr val="1A0DAB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✨ </a:t>
            </a:r>
            <a:endParaRPr b="1" sz="4020" u="sng"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7">
            <a:alphaModFix/>
          </a:blip>
          <a:srcRect b="22864" l="6691" r="5488" t="4503"/>
          <a:stretch/>
        </p:blipFill>
        <p:spPr>
          <a:xfrm>
            <a:off x="363225" y="1137375"/>
            <a:ext cx="8417525" cy="35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8">
            <a:alphaModFix/>
          </a:blip>
          <a:srcRect b="16597" l="0" r="0" t="0"/>
          <a:stretch/>
        </p:blipFill>
        <p:spPr>
          <a:xfrm>
            <a:off x="1146413" y="1234350"/>
            <a:ext cx="6851174" cy="32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